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5"/>
  </p:notesMasterIdLst>
  <p:handoutMasterIdLst>
    <p:handoutMasterId r:id="rId16"/>
  </p:handoutMasterIdLst>
  <p:sldIdLst>
    <p:sldId id="256" r:id="rId5"/>
    <p:sldId id="264" r:id="rId6"/>
    <p:sldId id="257" r:id="rId7"/>
    <p:sldId id="258" r:id="rId8"/>
    <p:sldId id="261" r:id="rId9"/>
    <p:sldId id="260" r:id="rId10"/>
    <p:sldId id="263" r:id="rId11"/>
    <p:sldId id="266" r:id="rId12"/>
    <p:sldId id="262" r:id="rId13"/>
    <p:sldId id="265" r:id="rId1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4600713-B947-4583-8FA1-A932B333D133}" v="191" dt="2025-03-21T06:52:56.1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6" autoAdjust="0"/>
    <p:restoredTop sz="66933" autoAdjust="0"/>
  </p:normalViewPr>
  <p:slideViewPr>
    <p:cSldViewPr snapToGrid="0" snapToObjects="1">
      <p:cViewPr varScale="1">
        <p:scale>
          <a:sx n="96" d="100"/>
          <a:sy n="96" d="100"/>
        </p:scale>
        <p:origin x="2400" y="293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90" d="100"/>
          <a:sy n="90" d="100"/>
        </p:scale>
        <p:origin x="2962" y="5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nneth Karlsson" userId="35c713de-10db-4858-b129-72ca7c910b7a" providerId="ADAL" clId="{A4600713-B947-4583-8FA1-A932B333D133}"/>
    <pc:docChg chg="undo custSel addSld delSld modSld sldOrd">
      <pc:chgData name="Kenneth Karlsson" userId="35c713de-10db-4858-b129-72ca7c910b7a" providerId="ADAL" clId="{A4600713-B947-4583-8FA1-A932B333D133}" dt="2025-03-21T06:55:10.590" v="8725" actId="20577"/>
      <pc:docMkLst>
        <pc:docMk/>
      </pc:docMkLst>
      <pc:sldChg chg="addSp modSp mod">
        <pc:chgData name="Kenneth Karlsson" userId="35c713de-10db-4858-b129-72ca7c910b7a" providerId="ADAL" clId="{A4600713-B947-4583-8FA1-A932B333D133}" dt="2025-03-19T13:30:19.786" v="909" actId="1076"/>
        <pc:sldMkLst>
          <pc:docMk/>
          <pc:sldMk cId="2318418891" sldId="256"/>
        </pc:sldMkLst>
        <pc:spChg chg="mod">
          <ac:chgData name="Kenneth Karlsson" userId="35c713de-10db-4858-b129-72ca7c910b7a" providerId="ADAL" clId="{A4600713-B947-4583-8FA1-A932B333D133}" dt="2025-03-19T12:57:35.851" v="547" actId="20577"/>
          <ac:spMkLst>
            <pc:docMk/>
            <pc:sldMk cId="2318418891" sldId="256"/>
            <ac:spMk id="2" creationId="{00000000-0000-0000-0000-000000000000}"/>
          </ac:spMkLst>
        </pc:spChg>
        <pc:spChg chg="mod">
          <ac:chgData name="Kenneth Karlsson" userId="35c713de-10db-4858-b129-72ca7c910b7a" providerId="ADAL" clId="{A4600713-B947-4583-8FA1-A932B333D133}" dt="2025-03-19T12:56:51.008" v="520" actId="20577"/>
          <ac:spMkLst>
            <pc:docMk/>
            <pc:sldMk cId="2318418891" sldId="256"/>
            <ac:spMk id="3" creationId="{00000000-0000-0000-0000-000000000000}"/>
          </ac:spMkLst>
        </pc:spChg>
        <pc:spChg chg="add mod">
          <ac:chgData name="Kenneth Karlsson" userId="35c713de-10db-4858-b129-72ca7c910b7a" providerId="ADAL" clId="{A4600713-B947-4583-8FA1-A932B333D133}" dt="2025-03-19T13:30:19.786" v="909" actId="1076"/>
          <ac:spMkLst>
            <pc:docMk/>
            <pc:sldMk cId="2318418891" sldId="256"/>
            <ac:spMk id="4" creationId="{9B2EDE85-9606-1C30-09F5-5962B99A2B13}"/>
          </ac:spMkLst>
        </pc:spChg>
      </pc:sldChg>
      <pc:sldChg chg="modSp mod modNotesTx">
        <pc:chgData name="Kenneth Karlsson" userId="35c713de-10db-4858-b129-72ca7c910b7a" providerId="ADAL" clId="{A4600713-B947-4583-8FA1-A932B333D133}" dt="2025-03-21T06:46:55.173" v="8311" actId="20577"/>
        <pc:sldMkLst>
          <pc:docMk/>
          <pc:sldMk cId="3965142793" sldId="257"/>
        </pc:sldMkLst>
        <pc:spChg chg="mod">
          <ac:chgData name="Kenneth Karlsson" userId="35c713de-10db-4858-b129-72ca7c910b7a" providerId="ADAL" clId="{A4600713-B947-4583-8FA1-A932B333D133}" dt="2025-03-21T06:39:18.572" v="7094" actId="114"/>
          <ac:spMkLst>
            <pc:docMk/>
            <pc:sldMk cId="3965142793" sldId="257"/>
            <ac:spMk id="5" creationId="{00000000-0000-0000-0000-000000000000}"/>
          </ac:spMkLst>
        </pc:spChg>
      </pc:sldChg>
      <pc:sldChg chg="addSp modSp mod modAnim modNotesTx">
        <pc:chgData name="Kenneth Karlsson" userId="35c713de-10db-4858-b129-72ca7c910b7a" providerId="ADAL" clId="{A4600713-B947-4583-8FA1-A932B333D133}" dt="2025-03-21T06:52:57.989" v="8350" actId="1076"/>
        <pc:sldMkLst>
          <pc:docMk/>
          <pc:sldMk cId="98324933" sldId="258"/>
        </pc:sldMkLst>
        <pc:spChg chg="mod">
          <ac:chgData name="Kenneth Karlsson" userId="35c713de-10db-4858-b129-72ca7c910b7a" providerId="ADAL" clId="{A4600713-B947-4583-8FA1-A932B333D133}" dt="2025-03-19T10:27:12.904" v="491" actId="6549"/>
          <ac:spMkLst>
            <pc:docMk/>
            <pc:sldMk cId="98324933" sldId="258"/>
            <ac:spMk id="3" creationId="{D29A7757-E743-80F1-B7B9-7F0A726CEF0F}"/>
          </ac:spMkLst>
        </pc:spChg>
        <pc:spChg chg="add mod">
          <ac:chgData name="Kenneth Karlsson" userId="35c713de-10db-4858-b129-72ca7c910b7a" providerId="ADAL" clId="{A4600713-B947-4583-8FA1-A932B333D133}" dt="2025-03-21T06:52:57.989" v="8350" actId="1076"/>
          <ac:spMkLst>
            <pc:docMk/>
            <pc:sldMk cId="98324933" sldId="258"/>
            <ac:spMk id="5" creationId="{A670424C-F2DA-0E97-FACA-E6799F53EE2A}"/>
          </ac:spMkLst>
        </pc:spChg>
      </pc:sldChg>
      <pc:sldChg chg="modSp del mod modNotesTx">
        <pc:chgData name="Kenneth Karlsson" userId="35c713de-10db-4858-b129-72ca7c910b7a" providerId="ADAL" clId="{A4600713-B947-4583-8FA1-A932B333D133}" dt="2025-03-20T13:05:45.991" v="4976" actId="2696"/>
        <pc:sldMkLst>
          <pc:docMk/>
          <pc:sldMk cId="2799755941" sldId="259"/>
        </pc:sldMkLst>
        <pc:spChg chg="mod">
          <ac:chgData name="Kenneth Karlsson" userId="35c713de-10db-4858-b129-72ca7c910b7a" providerId="ADAL" clId="{A4600713-B947-4583-8FA1-A932B333D133}" dt="2025-03-20T10:42:58.580" v="1983"/>
          <ac:spMkLst>
            <pc:docMk/>
            <pc:sldMk cId="2799755941" sldId="259"/>
            <ac:spMk id="3" creationId="{596AF8F1-53E1-F7BC-F3BA-455A041AEB32}"/>
          </ac:spMkLst>
        </pc:spChg>
      </pc:sldChg>
      <pc:sldChg chg="addSp modSp new mod modNotesTx">
        <pc:chgData name="Kenneth Karlsson" userId="35c713de-10db-4858-b129-72ca7c910b7a" providerId="ADAL" clId="{A4600713-B947-4583-8FA1-A932B333D133}" dt="2025-03-20T13:39:16.695" v="7017" actId="20577"/>
        <pc:sldMkLst>
          <pc:docMk/>
          <pc:sldMk cId="2290864621" sldId="260"/>
        </pc:sldMkLst>
        <pc:spChg chg="mod">
          <ac:chgData name="Kenneth Karlsson" userId="35c713de-10db-4858-b129-72ca7c910b7a" providerId="ADAL" clId="{A4600713-B947-4583-8FA1-A932B333D133}" dt="2025-03-19T10:19:11.778" v="384" actId="20577"/>
          <ac:spMkLst>
            <pc:docMk/>
            <pc:sldMk cId="2290864621" sldId="260"/>
            <ac:spMk id="2" creationId="{CE4FB7E5-6AD2-77ED-1A12-FE611C40A7BA}"/>
          </ac:spMkLst>
        </pc:spChg>
        <pc:spChg chg="mod">
          <ac:chgData name="Kenneth Karlsson" userId="35c713de-10db-4858-b129-72ca7c910b7a" providerId="ADAL" clId="{A4600713-B947-4583-8FA1-A932B333D133}" dt="2025-03-20T10:39:08.562" v="1787" actId="20577"/>
          <ac:spMkLst>
            <pc:docMk/>
            <pc:sldMk cId="2290864621" sldId="260"/>
            <ac:spMk id="3" creationId="{73754396-948A-5980-EC2D-3A2B9B63642A}"/>
          </ac:spMkLst>
        </pc:spChg>
        <pc:spChg chg="add mod">
          <ac:chgData name="Kenneth Karlsson" userId="35c713de-10db-4858-b129-72ca7c910b7a" providerId="ADAL" clId="{A4600713-B947-4583-8FA1-A932B333D133}" dt="2025-03-20T10:39:25.370" v="1803" actId="20577"/>
          <ac:spMkLst>
            <pc:docMk/>
            <pc:sldMk cId="2290864621" sldId="260"/>
            <ac:spMk id="7" creationId="{6FDB8330-A08E-3A95-6813-8A9F724B8408}"/>
          </ac:spMkLst>
        </pc:spChg>
        <pc:spChg chg="add mod">
          <ac:chgData name="Kenneth Karlsson" userId="35c713de-10db-4858-b129-72ca7c910b7a" providerId="ADAL" clId="{A4600713-B947-4583-8FA1-A932B333D133}" dt="2025-03-20T10:39:33.290" v="1833" actId="20577"/>
          <ac:spMkLst>
            <pc:docMk/>
            <pc:sldMk cId="2290864621" sldId="260"/>
            <ac:spMk id="8" creationId="{CEFE0F38-8B38-5F38-F702-C47DFE365BF8}"/>
          </ac:spMkLst>
        </pc:spChg>
        <pc:picChg chg="add mod">
          <ac:chgData name="Kenneth Karlsson" userId="35c713de-10db-4858-b129-72ca7c910b7a" providerId="ADAL" clId="{A4600713-B947-4583-8FA1-A932B333D133}" dt="2025-03-20T10:38:42.135" v="1721" actId="1076"/>
          <ac:picMkLst>
            <pc:docMk/>
            <pc:sldMk cId="2290864621" sldId="260"/>
            <ac:picMk id="6" creationId="{CF248D1F-2594-AC68-8500-E4F27C43555E}"/>
          </ac:picMkLst>
        </pc:picChg>
      </pc:sldChg>
      <pc:sldChg chg="addSp delSp modSp new mod ord delAnim modAnim modNotesTx">
        <pc:chgData name="Kenneth Karlsson" userId="35c713de-10db-4858-b129-72ca7c910b7a" providerId="ADAL" clId="{A4600713-B947-4583-8FA1-A932B333D133}" dt="2025-03-21T06:55:10.590" v="8725" actId="20577"/>
        <pc:sldMkLst>
          <pc:docMk/>
          <pc:sldMk cId="2643562916" sldId="261"/>
        </pc:sldMkLst>
        <pc:spChg chg="mod">
          <ac:chgData name="Kenneth Karlsson" userId="35c713de-10db-4858-b129-72ca7c910b7a" providerId="ADAL" clId="{A4600713-B947-4583-8FA1-A932B333D133}" dt="2025-03-19T10:17:01.053" v="226" actId="20577"/>
          <ac:spMkLst>
            <pc:docMk/>
            <pc:sldMk cId="2643562916" sldId="261"/>
            <ac:spMk id="2" creationId="{D1AC2362-D071-D8DA-9088-6233A82BE05E}"/>
          </ac:spMkLst>
        </pc:spChg>
        <pc:spChg chg="mod">
          <ac:chgData name="Kenneth Karlsson" userId="35c713de-10db-4858-b129-72ca7c910b7a" providerId="ADAL" clId="{A4600713-B947-4583-8FA1-A932B333D133}" dt="2025-03-20T13:37:08.778" v="6711" actId="20577"/>
          <ac:spMkLst>
            <pc:docMk/>
            <pc:sldMk cId="2643562916" sldId="261"/>
            <ac:spMk id="3" creationId="{D4963CC5-6993-FCFF-6314-9A9AF6651C63}"/>
          </ac:spMkLst>
        </pc:spChg>
        <pc:picChg chg="add mod">
          <ac:chgData name="Kenneth Karlsson" userId="35c713de-10db-4858-b129-72ca7c910b7a" providerId="ADAL" clId="{A4600713-B947-4583-8FA1-A932B333D133}" dt="2025-03-20T10:32:28.947" v="1697" actId="1076"/>
          <ac:picMkLst>
            <pc:docMk/>
            <pc:sldMk cId="2643562916" sldId="261"/>
            <ac:picMk id="6" creationId="{F3154A36-A3A7-8FA1-ECF2-19C99E8B13F0}"/>
          </ac:picMkLst>
        </pc:picChg>
        <pc:inkChg chg="add del mod">
          <ac:chgData name="Kenneth Karlsson" userId="35c713de-10db-4858-b129-72ca7c910b7a" providerId="ADAL" clId="{A4600713-B947-4583-8FA1-A932B333D133}" dt="2025-03-20T10:32:31.542" v="1698" actId="1076"/>
          <ac:inkMkLst>
            <pc:docMk/>
            <pc:sldMk cId="2643562916" sldId="261"/>
            <ac:inkMk id="7" creationId="{D50DD719-DEF5-EDF1-363B-E9CCE1326308}"/>
          </ac:inkMkLst>
        </pc:inkChg>
        <pc:inkChg chg="add">
          <ac:chgData name="Kenneth Karlsson" userId="35c713de-10db-4858-b129-72ca7c910b7a" providerId="ADAL" clId="{A4600713-B947-4583-8FA1-A932B333D133}" dt="2025-03-20T10:26:13.998" v="1607"/>
          <ac:inkMkLst>
            <pc:docMk/>
            <pc:sldMk cId="2643562916" sldId="261"/>
            <ac:inkMk id="8" creationId="{8D0FC9EA-3A4F-EE59-91C1-6FAFFFFC465D}"/>
          </ac:inkMkLst>
        </pc:inkChg>
        <pc:inkChg chg="add">
          <ac:chgData name="Kenneth Karlsson" userId="35c713de-10db-4858-b129-72ca7c910b7a" providerId="ADAL" clId="{A4600713-B947-4583-8FA1-A932B333D133}" dt="2025-03-20T10:26:45.846" v="1609" actId="9405"/>
          <ac:inkMkLst>
            <pc:docMk/>
            <pc:sldMk cId="2643562916" sldId="261"/>
            <ac:inkMk id="9" creationId="{0D51192E-6C66-B04F-029E-B5DEFCD56B38}"/>
          </ac:inkMkLst>
        </pc:inkChg>
        <pc:inkChg chg="add">
          <ac:chgData name="Kenneth Karlsson" userId="35c713de-10db-4858-b129-72ca7c910b7a" providerId="ADAL" clId="{A4600713-B947-4583-8FA1-A932B333D133}" dt="2025-03-20T10:26:52.953" v="1610" actId="9405"/>
          <ac:inkMkLst>
            <pc:docMk/>
            <pc:sldMk cId="2643562916" sldId="261"/>
            <ac:inkMk id="10" creationId="{97359646-F495-E4F0-CB4A-75C31EE97026}"/>
          </ac:inkMkLst>
        </pc:inkChg>
        <pc:inkChg chg="add del">
          <ac:chgData name="Kenneth Karlsson" userId="35c713de-10db-4858-b129-72ca7c910b7a" providerId="ADAL" clId="{A4600713-B947-4583-8FA1-A932B333D133}" dt="2025-03-20T10:29:48.129" v="1619" actId="478"/>
          <ac:inkMkLst>
            <pc:docMk/>
            <pc:sldMk cId="2643562916" sldId="261"/>
            <ac:inkMk id="11" creationId="{8C525D3E-E252-567C-550B-D4F8B2BB5AD7}"/>
          </ac:inkMkLst>
        </pc:inkChg>
        <pc:inkChg chg="add del mod">
          <ac:chgData name="Kenneth Karlsson" userId="35c713de-10db-4858-b129-72ca7c910b7a" providerId="ADAL" clId="{A4600713-B947-4583-8FA1-A932B333D133}" dt="2025-03-20T10:32:35.802" v="1699" actId="1076"/>
          <ac:inkMkLst>
            <pc:docMk/>
            <pc:sldMk cId="2643562916" sldId="261"/>
            <ac:inkMk id="12" creationId="{48EA8E19-D944-BA52-9133-D3EE496416FF}"/>
          </ac:inkMkLst>
        </pc:inkChg>
        <pc:inkChg chg="add">
          <ac:chgData name="Kenneth Karlsson" userId="35c713de-10db-4858-b129-72ca7c910b7a" providerId="ADAL" clId="{A4600713-B947-4583-8FA1-A932B333D133}" dt="2025-03-20T10:30:03.937" v="1621"/>
          <ac:inkMkLst>
            <pc:docMk/>
            <pc:sldMk cId="2643562916" sldId="261"/>
            <ac:inkMk id="13" creationId="{4BD283C7-134E-F69E-3B53-D87BECFA378A}"/>
          </ac:inkMkLst>
        </pc:inkChg>
      </pc:sldChg>
      <pc:sldChg chg="modSp new mod">
        <pc:chgData name="Kenneth Karlsson" userId="35c713de-10db-4858-b129-72ca7c910b7a" providerId="ADAL" clId="{A4600713-B947-4583-8FA1-A932B333D133}" dt="2025-03-19T13:05:47.160" v="729" actId="20577"/>
        <pc:sldMkLst>
          <pc:docMk/>
          <pc:sldMk cId="2751996531" sldId="262"/>
        </pc:sldMkLst>
        <pc:spChg chg="mod">
          <ac:chgData name="Kenneth Karlsson" userId="35c713de-10db-4858-b129-72ca7c910b7a" providerId="ADAL" clId="{A4600713-B947-4583-8FA1-A932B333D133}" dt="2025-03-19T13:04:48.345" v="555" actId="20577"/>
          <ac:spMkLst>
            <pc:docMk/>
            <pc:sldMk cId="2751996531" sldId="262"/>
            <ac:spMk id="2" creationId="{9E4C60B3-3652-185E-0371-37EF96E34C89}"/>
          </ac:spMkLst>
        </pc:spChg>
        <pc:spChg chg="mod">
          <ac:chgData name="Kenneth Karlsson" userId="35c713de-10db-4858-b129-72ca7c910b7a" providerId="ADAL" clId="{A4600713-B947-4583-8FA1-A932B333D133}" dt="2025-03-19T13:05:47.160" v="729" actId="20577"/>
          <ac:spMkLst>
            <pc:docMk/>
            <pc:sldMk cId="2751996531" sldId="262"/>
            <ac:spMk id="3" creationId="{1B4B3768-AF18-CB53-5F96-00E23A8CE7DB}"/>
          </ac:spMkLst>
        </pc:spChg>
      </pc:sldChg>
      <pc:sldChg chg="addSp delSp modSp new mod ord modNotesTx">
        <pc:chgData name="Kenneth Karlsson" userId="35c713de-10db-4858-b129-72ca7c910b7a" providerId="ADAL" clId="{A4600713-B947-4583-8FA1-A932B333D133}" dt="2025-03-20T13:15:04.795" v="5716" actId="20577"/>
        <pc:sldMkLst>
          <pc:docMk/>
          <pc:sldMk cId="2937562863" sldId="263"/>
        </pc:sldMkLst>
        <pc:spChg chg="mod">
          <ac:chgData name="Kenneth Karlsson" userId="35c713de-10db-4858-b129-72ca7c910b7a" providerId="ADAL" clId="{A4600713-B947-4583-8FA1-A932B333D133}" dt="2025-03-19T13:33:15.160" v="1042" actId="20577"/>
          <ac:spMkLst>
            <pc:docMk/>
            <pc:sldMk cId="2937562863" sldId="263"/>
            <ac:spMk id="2" creationId="{995E98C7-11E8-D630-D744-A00A1016A3E5}"/>
          </ac:spMkLst>
        </pc:spChg>
        <pc:spChg chg="add del mod">
          <ac:chgData name="Kenneth Karlsson" userId="35c713de-10db-4858-b129-72ca7c910b7a" providerId="ADAL" clId="{A4600713-B947-4583-8FA1-A932B333D133}" dt="2025-03-20T13:15:04.795" v="5716" actId="20577"/>
          <ac:spMkLst>
            <pc:docMk/>
            <pc:sldMk cId="2937562863" sldId="263"/>
            <ac:spMk id="3" creationId="{13AE678E-02ED-1242-D937-A1A1B6F32DC1}"/>
          </ac:spMkLst>
        </pc:spChg>
        <pc:picChg chg="add del mod">
          <ac:chgData name="Kenneth Karlsson" userId="35c713de-10db-4858-b129-72ca7c910b7a" providerId="ADAL" clId="{A4600713-B947-4583-8FA1-A932B333D133}" dt="2025-03-20T10:55:03.708" v="1984" actId="14100"/>
          <ac:picMkLst>
            <pc:docMk/>
            <pc:sldMk cId="2937562863" sldId="263"/>
            <ac:picMk id="1026" creationId="{9704548E-6EC8-7D9F-72F8-4B351BB4BC17}"/>
          </ac:picMkLst>
        </pc:picChg>
      </pc:sldChg>
      <pc:sldChg chg="modSp new mod ord">
        <pc:chgData name="Kenneth Karlsson" userId="35c713de-10db-4858-b129-72ca7c910b7a" providerId="ADAL" clId="{A4600713-B947-4583-8FA1-A932B333D133}" dt="2025-03-21T06:37:43.869" v="7019" actId="6549"/>
        <pc:sldMkLst>
          <pc:docMk/>
          <pc:sldMk cId="4233621457" sldId="264"/>
        </pc:sldMkLst>
        <pc:spChg chg="mod">
          <ac:chgData name="Kenneth Karlsson" userId="35c713de-10db-4858-b129-72ca7c910b7a" providerId="ADAL" clId="{A4600713-B947-4583-8FA1-A932B333D133}" dt="2025-03-20T06:37:45.218" v="1311" actId="20577"/>
          <ac:spMkLst>
            <pc:docMk/>
            <pc:sldMk cId="4233621457" sldId="264"/>
            <ac:spMk id="2" creationId="{DA7E49EF-8A4A-4334-7E73-6C648EC3497B}"/>
          </ac:spMkLst>
        </pc:spChg>
        <pc:spChg chg="mod">
          <ac:chgData name="Kenneth Karlsson" userId="35c713de-10db-4858-b129-72ca7c910b7a" providerId="ADAL" clId="{A4600713-B947-4583-8FA1-A932B333D133}" dt="2025-03-21T06:37:43.869" v="7019" actId="6549"/>
          <ac:spMkLst>
            <pc:docMk/>
            <pc:sldMk cId="4233621457" sldId="264"/>
            <ac:spMk id="3" creationId="{2815A729-7AA7-4E95-A90E-BC37B056BB26}"/>
          </ac:spMkLst>
        </pc:spChg>
      </pc:sldChg>
      <pc:sldChg chg="modSp new mod">
        <pc:chgData name="Kenneth Karlsson" userId="35c713de-10db-4858-b129-72ca7c910b7a" providerId="ADAL" clId="{A4600713-B947-4583-8FA1-A932B333D133}" dt="2025-03-20T10:41:00.326" v="1898" actId="122"/>
        <pc:sldMkLst>
          <pc:docMk/>
          <pc:sldMk cId="191296776" sldId="265"/>
        </pc:sldMkLst>
        <pc:spChg chg="mod">
          <ac:chgData name="Kenneth Karlsson" userId="35c713de-10db-4858-b129-72ca7c910b7a" providerId="ADAL" clId="{A4600713-B947-4583-8FA1-A932B333D133}" dt="2025-03-20T10:40:42.637" v="1841" actId="20577"/>
          <ac:spMkLst>
            <pc:docMk/>
            <pc:sldMk cId="191296776" sldId="265"/>
            <ac:spMk id="2" creationId="{8CFA7DD4-C822-FA8E-E9F0-43E35441CDFC}"/>
          </ac:spMkLst>
        </pc:spChg>
        <pc:spChg chg="mod">
          <ac:chgData name="Kenneth Karlsson" userId="35c713de-10db-4858-b129-72ca7c910b7a" providerId="ADAL" clId="{A4600713-B947-4583-8FA1-A932B333D133}" dt="2025-03-20T10:41:00.326" v="1898" actId="122"/>
          <ac:spMkLst>
            <pc:docMk/>
            <pc:sldMk cId="191296776" sldId="265"/>
            <ac:spMk id="3" creationId="{D9C21DEE-92A0-7EEA-99E4-7F159B78AD13}"/>
          </ac:spMkLst>
        </pc:spChg>
      </pc:sldChg>
      <pc:sldChg chg="modSp new mod ord">
        <pc:chgData name="Kenneth Karlsson" userId="35c713de-10db-4858-b129-72ca7c910b7a" providerId="ADAL" clId="{A4600713-B947-4583-8FA1-A932B333D133}" dt="2025-03-20T13:08:10.777" v="5311" actId="20577"/>
        <pc:sldMkLst>
          <pc:docMk/>
          <pc:sldMk cId="2043021736" sldId="266"/>
        </pc:sldMkLst>
        <pc:spChg chg="mod">
          <ac:chgData name="Kenneth Karlsson" userId="35c713de-10db-4858-b129-72ca7c910b7a" providerId="ADAL" clId="{A4600713-B947-4583-8FA1-A932B333D133}" dt="2025-03-20T13:06:15.713" v="4996" actId="20577"/>
          <ac:spMkLst>
            <pc:docMk/>
            <pc:sldMk cId="2043021736" sldId="266"/>
            <ac:spMk id="2" creationId="{5E63C52B-8AD0-8F3A-99BD-88CCD7A2F189}"/>
          </ac:spMkLst>
        </pc:spChg>
        <pc:spChg chg="mod">
          <ac:chgData name="Kenneth Karlsson" userId="35c713de-10db-4858-b129-72ca7c910b7a" providerId="ADAL" clId="{A4600713-B947-4583-8FA1-A932B333D133}" dt="2025-03-20T13:08:10.777" v="5311" actId="20577"/>
          <ac:spMkLst>
            <pc:docMk/>
            <pc:sldMk cId="2043021736" sldId="266"/>
            <ac:spMk id="3" creationId="{7E0A5248-DFE4-E5EF-B3F8-38A4EA06ABB5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F73D81-7D83-1B4C-A9CE-EB18B1724E56}" type="datetimeFigureOut">
              <a:t>03/04/2025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9337A9-4C6B-3449-B259-35B1F9A11208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90741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20T10:26:13.99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15954 712 24575,'0'-3'0,"-1"0"0,1 1 0,-1-1 0,0 0 0,0 0 0,-1 1 0,1-1 0,0 1 0,-1-1 0,1 1 0,-1 0 0,0 0 0,0 0 0,0 0 0,0 0 0,0 0 0,-1 0 0,1 0 0,-3-1 0,0 0 0,-25-20 0,-2 3 0,0 0 0,-1 2 0,-47-18 0,-149-42 0,11 19 0,-3 10 0,-385-35 0,-138 73 0,437 14 0,-319-1 0,-707-4 0,1016-6 0,-186-1 0,248 11 0,-458-4 0,454-6 0,-102 0 0,-286-17-7369,371-3 13608,-463-45-5168,479 51-1012,-84-15-59,-39-3 0,-129 32 0,303 11 0,-289-3 1121,-250 0-6855,149 0 4694,470 2 5774,-63 4-3330,-122 3-1889,180-9 485,-302 4 0,1 31 0,257-17 80,-89-5-5081,-37 3 2740,102 9 9443,66-4-7182,-145 29 0,243-38 0,0 1 0,1 2 0,-48 26 0,-52 21 0,81-42 0,-19 7 0,-111 56 0,179-79 0,0 1 0,1 0 0,-1 0 0,1 1 0,0 0 0,1 0 0,-1 1 0,1-1 0,0 1 0,1 0 0,0 1 0,-5 10 0,-21 33 0,25-44 0,0 1 0,1 0 0,1 0 0,-1 1 0,1-1 0,1 1 0,-1-1 0,2 1 0,-1 0 0,0 16 0,2 8 0,4 51 0,-3-80 0,0 8 0,2 1 0,-1-1 0,2 0 0,-1 0 0,2 0 0,5 11 0,40 66 0,-33-60 0,4 0 0,0-1 0,2-2 0,0 0 0,2-1 0,53 40 0,26 27 0,-83-70 0,2-2 0,0-1 0,1-1 0,1 0 0,1-2 0,0-1 0,1-2 0,1 0 0,0-2 0,39 11 0,64 14 0,-12-3 0,135 21 0,25-34 0,-147-13 0,578 25 0,-485-25 0,168 2 0,-41-9-4446,0-1 3846,796 1 7537,-657 0-8828,422 61 1891,-288-39 0,3696-23 0,-2250 2 0,-1749-20 0,-117 4 0,69-2 0,-45-12 0,-138 15 0,-3 0 0,133-39 0,247-75 0,-302 100 0,-144 23 0,-6 3 0,-1-2 0,1 0 0,-1 0 0,0-1 0,28-15 0,110-62 0,-128 68 0,-1-2 0,0-1 0,0-2 0,-2 0 0,30-32 0,-44 41 0,-1 0 0,0-1 0,-1 0 0,0 0 0,0 0 0,-2 0 0,1-1 0,-1 0 0,-1 0 0,0 0 0,-1 0 0,2-17 0,-2 18 0,1 1 0,0-1 0,1 1 0,0 0 0,0 0 0,1 1 0,1-1 0,0 1 0,0 0 0,14-15 0,-9 10 0,0 0 0,-2 0 0,10-18 0,-10 9-16,10-37 0,-10 29-1317,-5 18-5493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20T10:26:45.84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20T10:26:52.95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24575,'0'0'-8191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20T10:30:03.93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10615 1481 24575,'-2'-41'0,"-2"1"0,-2 0 0,-1 0 0,-3 0 0,-26-73 0,21 62 0,9 31 0,0 0 0,-11-24 0,2 13 0,7 12 0,-1 1 0,-1 0 0,0 1 0,-20-25 0,-22-14 0,-2 3 0,-2 2 0,-107-75 0,122 101 0,-1 2 0,-1 2 0,-67-24 0,43 19 0,-107-35 0,156 55 0,0 2 0,-1 0 0,1 1 0,-29-1 0,-24-5 0,-15-8 0,25 4 0,-1 2 0,-93-3 0,-89-6 0,95 5 0,-113-16 0,34 2 0,-338 18 0,350 13 0,-197-11 0,-15 0 0,-102-3-6007,389 7 5230,-668-59 7561,460 40-6784,-292 25 0,416-17 0,50 0 0,-64 8-2021,-185-11-2742,54 6 8765,80 5-1220,-474-1-8264,465 11 4180,172 0 2998,0 5 0,1 6 0,-145 33 0,114 1-1696,33-9 0,112-35 0,1 2 0,-1-1 0,1 2 0,-1-1 0,2 2 0,-1-1 0,1 2 0,0-1 0,-17 17 0,-1 7 0,-41 54 0,18-19 0,41-54 0,0 0 0,0 1 0,1 1 0,0-1 0,2 1 0,-1 1 0,2-1 0,0 1 0,1 1 0,0-1 0,1 1 0,1-1 0,0 1 0,2 0 0,-1 19 0,3 6 0,5 92 0,-4-117 0,1-1 0,1 1 0,0-1 0,1 0 0,1 0 0,9 20 0,-5-19 0,0 1 0,1-1 0,1-1 0,0 0 0,1-1 0,1 0 0,0-1 0,1-1 0,19 13 0,13 4 0,95 42 0,-109-55 0,-1-1 0,9 5 0,60 19 0,-48-22 0,10 3 0,119 22 0,6-12 0,307 32 0,-425-58 0,250 9 0,317-14 0,-508-8 0,-2 0 0,1017 10 0,-1056 3 0,92 16 0,-25-2 0,133-5 0,74 8 0,-117-2 0,-154-13 0,17 2 0,160 5 0,127-22 0,15 0 0,-356 8 0,501-8 0,347 0 0,-535 11 0,57-20 0,2 1 0,-366 17 0,235-10 0,-95-11 0,-142 16 0,116 4 0,-75 3 0,36 9 0,-63-3 0,33 8-1365,-88-15-5461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CB0BC6-A800-BD4A-A8BB-7BF7703289AC}" type="datetimeFigureOut">
              <a:t>03/04/2025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89BFB9-E629-A647-B481-D34C5B0C9CF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0190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9BFB9-E629-A647-B481-D34C5B0C9CFB}" type="slidenum">
              <a:rPr lang="da-DK" smtClean="0"/>
              <a:t>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544320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9BFB9-E629-A647-B481-D34C5B0C9CFB}" type="slidenum">
              <a:rPr lang="en-DK" smtClean="0"/>
              <a:t>2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0017698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9BFB9-E629-A647-B481-D34C5B0C9CFB}" type="slidenum">
              <a:rPr lang="da-DK" smtClean="0"/>
              <a:t>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541091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9BFB9-E629-A647-B481-D34C5B0C9CFB}" type="slidenum">
              <a:rPr lang="en-DK" smtClean="0"/>
              <a:t>4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8560025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9BFB9-E629-A647-B481-D34C5B0C9CFB}" type="slidenum">
              <a:rPr lang="en-DK" smtClean="0"/>
              <a:t>5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42265298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9BFB9-E629-A647-B481-D34C5B0C9CFB}" type="slidenum">
              <a:rPr lang="en-DK" smtClean="0"/>
              <a:t>6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26914749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9BFB9-E629-A647-B481-D34C5B0C9CFB}" type="slidenum">
              <a:rPr lang="en-DK" smtClean="0"/>
              <a:t>7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24107416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2359025" y="1952981"/>
            <a:ext cx="6530975" cy="832193"/>
          </a:xfrm>
        </p:spPr>
        <p:txBody>
          <a:bodyPr/>
          <a:lstStyle>
            <a:lvl1pPr marL="0" indent="0" algn="r">
              <a:buNone/>
              <a:defRPr b="1" baseline="0">
                <a:solidFill>
                  <a:srgbClr val="FFFFFF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0"/>
            <a:r>
              <a:rPr lang="en-GB"/>
              <a:t>2nd line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2359025" y="2784475"/>
            <a:ext cx="6530975" cy="320675"/>
          </a:xfrm>
        </p:spPr>
        <p:txBody>
          <a:bodyPr>
            <a:noAutofit/>
          </a:bodyPr>
          <a:lstStyle>
            <a:lvl1pPr marL="0" indent="0" algn="r">
              <a:buNone/>
              <a:defRPr sz="1600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972127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7200" y="1504950"/>
            <a:ext cx="8229600" cy="31369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457200" y="4767263"/>
            <a:ext cx="4879246" cy="274637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455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4"/>
          <p:cNvSpPr>
            <a:spLocks noGrp="1"/>
          </p:cNvSpPr>
          <p:nvPr>
            <p:ph sz="quarter" idx="11"/>
          </p:nvPr>
        </p:nvSpPr>
        <p:spPr>
          <a:xfrm>
            <a:off x="457200" y="1482725"/>
            <a:ext cx="8229600" cy="28924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4439176"/>
            <a:ext cx="8229600" cy="277477"/>
          </a:xfrm>
        </p:spPr>
        <p:txBody>
          <a:bodyPr>
            <a:normAutofit/>
          </a:bodyPr>
          <a:lstStyle>
            <a:lvl1pPr marL="0" indent="0" algn="l">
              <a:buNone/>
              <a:defRPr sz="1200"/>
            </a:lvl1pPr>
            <a:lvl2pPr marL="360000" indent="0" algn="l">
              <a:buNone/>
              <a:defRPr/>
            </a:lvl2pPr>
            <a:lvl3pPr marL="720000" indent="0" algn="l">
              <a:buNone/>
              <a:defRPr/>
            </a:lvl3pPr>
            <a:lvl4pPr marL="1080000" indent="0" algn="l">
              <a:buNone/>
              <a:defRPr/>
            </a:lvl4pPr>
            <a:lvl5pPr marL="1440000" indent="0" algn="l">
              <a:buNone/>
              <a:defRPr/>
            </a:lvl5pPr>
          </a:lstStyle>
          <a:p>
            <a:pPr lvl="0"/>
            <a:r>
              <a:rPr lang="en-US"/>
              <a:t>Click to add caption</a:t>
            </a:r>
          </a:p>
        </p:txBody>
      </p:sp>
    </p:spTree>
    <p:extLst>
      <p:ext uri="{BB962C8B-B14F-4D97-AF65-F5344CB8AC3E}">
        <p14:creationId xmlns:p14="http://schemas.microsoft.com/office/powerpoint/2010/main" val="3802148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153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762658"/>
            <a:ext cx="8229600" cy="5712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15305"/>
            <a:ext cx="8229600" cy="31053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457200" y="4767263"/>
            <a:ext cx="4879246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036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  <p:sldLayoutId id="2147483654" r:id="rId4"/>
  </p:sldLayoutIdLst>
  <p:hf sldNum="0" hdr="0" dt="0"/>
  <p:txStyles>
    <p:titleStyle>
      <a:lvl1pPr algn="r" defTabSz="457200" rtl="0" eaLnBrk="1" latinLnBrk="0" hangingPunct="1">
        <a:spcBef>
          <a:spcPct val="0"/>
        </a:spcBef>
        <a:buNone/>
        <a:defRPr sz="2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60000" indent="-360000" algn="l" defTabSz="45720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720000" indent="-3600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000" indent="-3600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000" indent="-36000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800000" indent="-360000" algn="l" defTabSz="457200" rtl="0" eaLnBrk="1" latinLnBrk="0" hangingPunct="1">
        <a:spcBef>
          <a:spcPct val="20000"/>
        </a:spcBef>
        <a:buFont typeface="Arial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helpdesk@eco.cept.org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2.xml"/><Relationship Id="rId5" Type="http://schemas.openxmlformats.org/officeDocument/2006/relationships/image" Target="../media/image4.png"/><Relationship Id="rId10" Type="http://schemas.openxmlformats.org/officeDocument/2006/relationships/image" Target="../media/image6.png"/><Relationship Id="rId4" Type="http://schemas.openxmlformats.org/officeDocument/2006/relationships/customXml" Target="../ink/ink1.xml"/><Relationship Id="rId9" Type="http://schemas.openxmlformats.org/officeDocument/2006/relationships/customXml" Target="../ink/ink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Session 5</a:t>
            </a:r>
          </a:p>
          <a:p>
            <a:r>
              <a:rPr lang="en-US" dirty="0"/>
              <a:t>Navigating the CEPT portal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Presented by Kenneth Karlsson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B2EDE85-9606-1C30-09F5-5962B99A2B13}"/>
              </a:ext>
            </a:extLst>
          </p:cNvPr>
          <p:cNvSpPr txBox="1"/>
          <p:nvPr/>
        </p:nvSpPr>
        <p:spPr>
          <a:xfrm>
            <a:off x="3305622" y="4622103"/>
            <a:ext cx="57757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b="1" dirty="0"/>
              <a:t>CEPT workshop on Spectrum, Numbering, ITU Policy, and Postal Regulation</a:t>
            </a:r>
          </a:p>
          <a:p>
            <a:pPr algn="r"/>
            <a:r>
              <a:rPr lang="en-US" sz="1200" b="1" dirty="0"/>
              <a:t>European Communications Office, 21-21 March 2025</a:t>
            </a:r>
            <a:endParaRPr lang="en-DK" sz="1200" b="1" dirty="0"/>
          </a:p>
        </p:txBody>
      </p:sp>
    </p:spTree>
    <p:extLst>
      <p:ext uri="{BB962C8B-B14F-4D97-AF65-F5344CB8AC3E}">
        <p14:creationId xmlns:p14="http://schemas.microsoft.com/office/powerpoint/2010/main" val="23184188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FA7DD4-C822-FA8E-E9F0-43E35441C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Thanks</a:t>
            </a:r>
            <a:endParaRPr lang="en-DK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C21DEE-92A0-7EEA-99E4-7F159B78AD1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/>
              <a:t>Thank you for your attention</a:t>
            </a:r>
          </a:p>
          <a:p>
            <a:pPr marL="0" indent="0">
              <a:buNone/>
            </a:pPr>
            <a:endParaRPr lang="en-DK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B3765AA-B6C5-1EAD-3501-DBDAE6BD76D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967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7E49EF-8A4A-4334-7E73-6C648EC34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Who am </a:t>
            </a:r>
            <a:r>
              <a:rPr lang="en-US" dirty="0" err="1"/>
              <a:t>i</a:t>
            </a:r>
            <a:endParaRPr lang="en-DK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15A729-7AA7-4E95-A90E-BC37B056BB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Member of staff since 2017</a:t>
            </a:r>
          </a:p>
          <a:p>
            <a:r>
              <a:rPr lang="en-US" dirty="0"/>
              <a:t>30+ years in IT</a:t>
            </a:r>
          </a:p>
          <a:p>
            <a:r>
              <a:rPr lang="en-US" dirty="0"/>
              <a:t>Main work area is technical IT</a:t>
            </a:r>
          </a:p>
          <a:p>
            <a:pPr lvl="1"/>
            <a:r>
              <a:rPr lang="en-US" dirty="0"/>
              <a:t>Hardware/Software/Network</a:t>
            </a:r>
          </a:p>
          <a:p>
            <a:pPr lvl="1"/>
            <a:r>
              <a:rPr lang="en-US" dirty="0"/>
              <a:t>Dev, maintenance and project management of web sites</a:t>
            </a:r>
          </a:p>
          <a:p>
            <a:pPr lvl="1"/>
            <a:r>
              <a:rPr lang="en-US" dirty="0"/>
              <a:t>Cybersecurity</a:t>
            </a:r>
          </a:p>
          <a:p>
            <a:pPr lvl="1"/>
            <a:r>
              <a:rPr lang="en-US" dirty="0"/>
              <a:t>GDPR</a:t>
            </a:r>
          </a:p>
          <a:p>
            <a:r>
              <a:rPr lang="en-US" dirty="0"/>
              <a:t>Eager cyclist and craft beer brewer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F7C321-92D7-E8CC-96ED-8B8E88CA5CC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6214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Services we offer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359410" indent="-359410"/>
            <a:r>
              <a:rPr lang="en-GB" dirty="0"/>
              <a:t>CEPT Portal – </a:t>
            </a:r>
            <a:r>
              <a:rPr lang="en-GB" sz="1600" i="1" dirty="0"/>
              <a:t>cept.org</a:t>
            </a:r>
          </a:p>
          <a:p>
            <a:pPr marL="719410" lvl="1" indent="-359410"/>
            <a:r>
              <a:rPr lang="en-GB" dirty="0" err="1"/>
              <a:t>MeetingHub</a:t>
            </a:r>
            <a:r>
              <a:rPr lang="en-GB" dirty="0"/>
              <a:t> – </a:t>
            </a:r>
            <a:r>
              <a:rPr lang="en-GB" sz="1600" i="1" dirty="0"/>
              <a:t>mhub.cept.org</a:t>
            </a:r>
          </a:p>
          <a:p>
            <a:pPr marL="1079410" lvl="2" indent="-359410"/>
            <a:r>
              <a:rPr lang="en-GB" dirty="0" err="1"/>
              <a:t>GotoMeeting</a:t>
            </a:r>
            <a:endParaRPr lang="en-GB" dirty="0"/>
          </a:p>
          <a:p>
            <a:pPr marL="719410" lvl="1" indent="-359410"/>
            <a:r>
              <a:rPr lang="en-GB" dirty="0"/>
              <a:t>CHAT – </a:t>
            </a:r>
            <a:r>
              <a:rPr lang="en-GB" sz="1600" i="1" dirty="0"/>
              <a:t>chat.cept.org</a:t>
            </a:r>
          </a:p>
          <a:p>
            <a:pPr marL="719410" lvl="1" indent="-359410"/>
            <a:r>
              <a:rPr lang="en-GB" dirty="0"/>
              <a:t>Mailing Lists </a:t>
            </a:r>
          </a:p>
          <a:p>
            <a:pPr marL="359410" indent="-359410"/>
            <a:r>
              <a:rPr lang="en-GB" dirty="0" err="1"/>
              <a:t>Workprogram</a:t>
            </a:r>
            <a:r>
              <a:rPr lang="en-GB" dirty="0"/>
              <a:t> Database – </a:t>
            </a:r>
            <a:r>
              <a:rPr lang="en-GB" sz="1600" i="1" dirty="0"/>
              <a:t>eccwp.cept.org</a:t>
            </a:r>
          </a:p>
          <a:p>
            <a:pPr marL="359410" indent="-359410"/>
            <a:r>
              <a:rPr lang="en-GB" dirty="0"/>
              <a:t>PSAP Directory</a:t>
            </a:r>
            <a:r>
              <a:rPr lang="en-GB" sz="1600" dirty="0"/>
              <a:t> – </a:t>
            </a:r>
            <a:r>
              <a:rPr lang="en-GB" sz="1600" i="1" dirty="0"/>
              <a:t>psapdir.org</a:t>
            </a:r>
          </a:p>
          <a:p>
            <a:pPr marL="359410" indent="-359410"/>
            <a:r>
              <a:rPr lang="en-GB" dirty="0"/>
              <a:t>EFIS / </a:t>
            </a:r>
            <a:r>
              <a:rPr lang="en-GB" dirty="0" err="1"/>
              <a:t>DocDB</a:t>
            </a:r>
            <a:r>
              <a:rPr lang="en-GB" dirty="0"/>
              <a:t> / SEAMCAT </a:t>
            </a:r>
            <a:r>
              <a:rPr lang="en-GB" sz="1600" i="1" dirty="0"/>
              <a:t>efis.cept.org, docdb.cept.org, seamcat.cept.org</a:t>
            </a:r>
          </a:p>
          <a:p>
            <a:pPr marL="0" indent="0">
              <a:buNone/>
            </a:pPr>
            <a:endParaRPr lang="en-GB" sz="1600" i="1" dirty="0"/>
          </a:p>
          <a:p>
            <a:pPr marL="359410" indent="-359410"/>
            <a:endParaRPr lang="en-GB" dirty="0"/>
          </a:p>
          <a:p>
            <a:pPr marL="359410" indent="-359410"/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1427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287A6-AB97-FAC3-E659-E340A3AAB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WIKI</a:t>
            </a:r>
            <a:endParaRPr lang="en-DK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9A7757-E743-80F1-B7B9-7F0A726CEF0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All relevant information on how to use and guidelines</a:t>
            </a:r>
          </a:p>
          <a:p>
            <a:r>
              <a:rPr lang="en-US" dirty="0"/>
              <a:t>Updated regularly</a:t>
            </a:r>
          </a:p>
          <a:p>
            <a:r>
              <a:rPr lang="en-US" dirty="0"/>
              <a:t>If what you search for is not found here – write </a:t>
            </a:r>
            <a:r>
              <a:rPr lang="en-US" dirty="0">
                <a:hlinkClick r:id="rId3"/>
              </a:rPr>
              <a:t>helpdesk@eco.cept.org</a:t>
            </a:r>
            <a:endParaRPr lang="en-US" dirty="0"/>
          </a:p>
          <a:p>
            <a:endParaRPr lang="en-DK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BB5FE8-3485-35F1-2950-77EDDAB7B41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670424C-F2DA-0E97-FACA-E6799F53EE2A}"/>
              </a:ext>
            </a:extLst>
          </p:cNvPr>
          <p:cNvSpPr txBox="1"/>
          <p:nvPr/>
        </p:nvSpPr>
        <p:spPr>
          <a:xfrm>
            <a:off x="2439845" y="34802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2">
                    <a:lumMod val="50000"/>
                  </a:schemeClr>
                </a:solidFill>
                <a:latin typeface="ADLaM Display" panose="020F0502020204030204" pitchFamily="2" charset="0"/>
                <a:ea typeface="ADLaM Display" panose="020F0502020204030204" pitchFamily="2" charset="0"/>
                <a:cs typeface="ADLaM Display" panose="020F0502020204030204" pitchFamily="2" charset="0"/>
              </a:rPr>
              <a:t>https://wiki.cept.org</a:t>
            </a:r>
            <a:endParaRPr lang="en-DK" sz="3200" dirty="0">
              <a:solidFill>
                <a:schemeClr val="bg2">
                  <a:lumMod val="50000"/>
                </a:schemeClr>
              </a:solidFill>
              <a:latin typeface="ADLaM Display" panose="020F0502020204030204" pitchFamily="2" charset="0"/>
              <a:ea typeface="ADLaM Display" panose="020F0502020204030204" pitchFamily="2" charset="0"/>
              <a:cs typeface="ADLaM Display" panose="020F05020202040302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32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AC2362-D071-D8DA-9088-6233A82BE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Navigating CEPT portal</a:t>
            </a:r>
            <a:endParaRPr lang="en-DK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963CC5-6993-FCFF-6314-9A9AF6651C6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dirty="0"/>
              <a:t>Live demonstration – main components</a:t>
            </a:r>
          </a:p>
          <a:p>
            <a:pPr lvl="1"/>
            <a:r>
              <a:rPr lang="en-US" dirty="0"/>
              <a:t>My start page / Side menu</a:t>
            </a:r>
          </a:p>
          <a:p>
            <a:pPr lvl="1"/>
            <a:r>
              <a:rPr lang="en-US" dirty="0"/>
              <a:t>Committee Menu</a:t>
            </a:r>
          </a:p>
          <a:p>
            <a:pPr lvl="1"/>
            <a:r>
              <a:rPr lang="en-US" dirty="0"/>
              <a:t>Group Menu</a:t>
            </a:r>
          </a:p>
          <a:p>
            <a:pPr lvl="2"/>
            <a:r>
              <a:rPr lang="en-US" dirty="0"/>
              <a:t>Functions</a:t>
            </a:r>
          </a:p>
          <a:p>
            <a:pPr lvl="3"/>
            <a:r>
              <a:rPr lang="en-US" dirty="0"/>
              <a:t>Forum</a:t>
            </a:r>
          </a:p>
          <a:p>
            <a:pPr lvl="3"/>
            <a:r>
              <a:rPr lang="en-US" dirty="0"/>
              <a:t>Group Question</a:t>
            </a:r>
          </a:p>
          <a:p>
            <a:pPr lvl="3"/>
            <a:r>
              <a:rPr lang="en-US" dirty="0"/>
              <a:t>Questionnaire</a:t>
            </a:r>
          </a:p>
          <a:p>
            <a:pPr marL="720000" lvl="2" indent="0">
              <a:buNone/>
            </a:pPr>
            <a:r>
              <a:rPr lang="en-US" dirty="0"/>
              <a:t>	</a:t>
            </a:r>
          </a:p>
          <a:p>
            <a:pPr lvl="1"/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60EDAC-C1DB-AE0A-B434-AC99A121BD6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3154A36-A3A7-8FA1-ECF2-19C99E8B13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221" y="2426303"/>
            <a:ext cx="5640779" cy="2133654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D50DD719-DEF5-EDF1-363B-E9CCE1326308}"/>
                  </a:ext>
                </a:extLst>
              </p14:cNvPr>
              <p14:cNvContentPartPr/>
              <p14:nvPr/>
            </p14:nvContentPartPr>
            <p14:xfrm>
              <a:off x="3391200" y="2838650"/>
              <a:ext cx="5752800" cy="65448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D50DD719-DEF5-EDF1-363B-E9CCE1326308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382560" y="2829650"/>
                <a:ext cx="5770440" cy="672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0D51192E-6C66-B04F-029E-B5DEFCD56B38}"/>
                  </a:ext>
                </a:extLst>
              </p14:cNvPr>
              <p14:cNvContentPartPr/>
              <p14:nvPr/>
            </p14:nvContentPartPr>
            <p14:xfrm>
              <a:off x="4726253" y="2927132"/>
              <a:ext cx="360" cy="36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0D51192E-6C66-B04F-029E-B5DEFCD56B38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717613" y="2918132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97359646-F495-E4F0-CB4A-75C31EE97026}"/>
                  </a:ext>
                </a:extLst>
              </p14:cNvPr>
              <p14:cNvContentPartPr/>
              <p14:nvPr/>
            </p14:nvContentPartPr>
            <p14:xfrm>
              <a:off x="-730267" y="397772"/>
              <a:ext cx="360" cy="36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97359646-F495-E4F0-CB4A-75C31EE97026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-739267" y="388772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48EA8E19-D944-BA52-9133-D3EE496416FF}"/>
                  </a:ext>
                </a:extLst>
              </p14:cNvPr>
              <p14:cNvContentPartPr/>
              <p14:nvPr/>
            </p14:nvContentPartPr>
            <p14:xfrm>
              <a:off x="3503221" y="3803402"/>
              <a:ext cx="3821400" cy="57744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48EA8E19-D944-BA52-9133-D3EE496416FF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494581" y="3794402"/>
                <a:ext cx="3839040" cy="595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43562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4FB7E5-6AD2-77ED-1A12-FE611C40A7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Navigating </a:t>
            </a:r>
            <a:r>
              <a:rPr lang="en-US" dirty="0" err="1"/>
              <a:t>MeetingHub</a:t>
            </a:r>
            <a:endParaRPr lang="en-DK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754396-948A-5980-EC2D-3A2B9B6364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0" y="1487118"/>
            <a:ext cx="8229600" cy="3136900"/>
          </a:xfrm>
        </p:spPr>
        <p:txBody>
          <a:bodyPr/>
          <a:lstStyle/>
          <a:p>
            <a:r>
              <a:rPr lang="en-US" dirty="0"/>
              <a:t>Live demonstration</a:t>
            </a:r>
          </a:p>
          <a:p>
            <a:pPr lvl="1"/>
            <a:r>
              <a:rPr lang="en-US" dirty="0"/>
              <a:t>Everybody online ?</a:t>
            </a:r>
          </a:p>
          <a:p>
            <a:pPr lvl="1"/>
            <a:r>
              <a:rPr lang="en-US" dirty="0"/>
              <a:t>Functions</a:t>
            </a:r>
          </a:p>
          <a:p>
            <a:pPr lvl="2"/>
            <a:r>
              <a:rPr lang="en-US" dirty="0"/>
              <a:t>Raise Hand</a:t>
            </a:r>
          </a:p>
          <a:p>
            <a:pPr lvl="2"/>
            <a:r>
              <a:rPr lang="en-US" dirty="0"/>
              <a:t>Chat</a:t>
            </a:r>
          </a:p>
          <a:p>
            <a:pPr lvl="2"/>
            <a:r>
              <a:rPr lang="en-US" dirty="0"/>
              <a:t>Live Question</a:t>
            </a:r>
          </a:p>
          <a:p>
            <a:pPr lvl="2"/>
            <a:r>
              <a:rPr lang="en-US" dirty="0"/>
              <a:t>Participants</a:t>
            </a:r>
          </a:p>
          <a:p>
            <a:pPr lvl="1"/>
            <a:r>
              <a:rPr lang="en-US" dirty="0"/>
              <a:t>Lets Play - Live Question</a:t>
            </a:r>
          </a:p>
          <a:p>
            <a:endParaRPr lang="en-US" dirty="0"/>
          </a:p>
          <a:p>
            <a:endParaRPr lang="en-DK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438A4E4-24C2-9ADC-8FDE-5CD30EB0B2C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F248D1F-2594-AC68-8500-E4F27C4355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0664" y="2203798"/>
            <a:ext cx="3045893" cy="1920659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6FDB8330-A08E-3A95-6813-8A9F724B8408}"/>
              </a:ext>
            </a:extLst>
          </p:cNvPr>
          <p:cNvSpPr/>
          <p:nvPr/>
        </p:nvSpPr>
        <p:spPr>
          <a:xfrm>
            <a:off x="5832954" y="1504408"/>
            <a:ext cx="1759907" cy="1092334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Physical</a:t>
            </a:r>
          </a:p>
          <a:p>
            <a:pPr algn="ctr"/>
            <a:r>
              <a:rPr lang="en-US" dirty="0"/>
              <a:t>Onsite</a:t>
            </a:r>
            <a:endParaRPr lang="en-DK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EFE0F38-8B38-5F38-F702-C47DFE365BF8}"/>
              </a:ext>
            </a:extLst>
          </p:cNvPr>
          <p:cNvSpPr/>
          <p:nvPr/>
        </p:nvSpPr>
        <p:spPr>
          <a:xfrm>
            <a:off x="5889322" y="3396376"/>
            <a:ext cx="1759907" cy="1092334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Virtual</a:t>
            </a:r>
          </a:p>
          <a:p>
            <a:pPr algn="ctr"/>
            <a:r>
              <a:rPr lang="en-US" dirty="0"/>
              <a:t>Online</a:t>
            </a:r>
            <a:endParaRPr lang="en-DK" dirty="0"/>
          </a:p>
        </p:txBody>
      </p:sp>
    </p:spTree>
    <p:extLst>
      <p:ext uri="{BB962C8B-B14F-4D97-AF65-F5344CB8AC3E}">
        <p14:creationId xmlns:p14="http://schemas.microsoft.com/office/powerpoint/2010/main" val="22908646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5E98C7-11E8-D630-D744-A00A1016A3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Media</a:t>
            </a:r>
            <a:endParaRPr lang="en-DK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AE678E-02ED-1242-D937-A1A1B6F32DC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We are present on LinkedIn </a:t>
            </a:r>
          </a:p>
          <a:p>
            <a:pPr marL="0" indent="0">
              <a:buNone/>
            </a:pPr>
            <a:r>
              <a:rPr lang="en-US" dirty="0"/>
              <a:t>	- CEPT</a:t>
            </a:r>
          </a:p>
          <a:p>
            <a:pPr marL="0" indent="0">
              <a:buNone/>
            </a:pPr>
            <a:r>
              <a:rPr lang="en-US" dirty="0"/>
              <a:t>	- ECC</a:t>
            </a:r>
          </a:p>
          <a:p>
            <a:pPr marL="0" indent="0">
              <a:buNone/>
            </a:pPr>
            <a:r>
              <a:rPr lang="en-US" dirty="0"/>
              <a:t>	- Com-ITU</a:t>
            </a:r>
          </a:p>
          <a:p>
            <a:pPr marL="0" indent="0">
              <a:buNone/>
            </a:pPr>
            <a:r>
              <a:rPr lang="en-US" dirty="0"/>
              <a:t>	- ECO</a:t>
            </a:r>
          </a:p>
          <a:p>
            <a:r>
              <a:rPr lang="en-US" dirty="0"/>
              <a:t>We would love to have you follow us there !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AF3797-E820-A245-0E2F-A7BD9B0AD8E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704548E-6EC8-7D9F-72F8-4B351BB4BC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760" y="1841327"/>
            <a:ext cx="1628384" cy="1628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75628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63C52B-8AD0-8F3A-99BD-88CCD7A2F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/ GDPR</a:t>
            </a:r>
            <a:endParaRPr lang="en-DK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0A5248-DFE4-E5EF-B3F8-38A4EA06AB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Daily / Weekly / Monthly backups – on multiple medias (offline/online)</a:t>
            </a:r>
          </a:p>
          <a:p>
            <a:r>
              <a:rPr lang="en-US" dirty="0"/>
              <a:t>Firewalled to the teeth </a:t>
            </a:r>
            <a:r>
              <a:rPr lang="en-US" dirty="0">
                <a:sym typeface="Wingdings" panose="05000000000000000000" pitchFamily="2" charset="2"/>
              </a:rPr>
              <a:t></a:t>
            </a:r>
            <a:endParaRPr lang="en-US" dirty="0"/>
          </a:p>
          <a:p>
            <a:r>
              <a:rPr lang="en-US" dirty="0"/>
              <a:t>Servers behind lock and key and with redundant cooling, internet and power</a:t>
            </a:r>
          </a:p>
          <a:p>
            <a:r>
              <a:rPr lang="en-US" dirty="0"/>
              <a:t>We design with security in mind !!</a:t>
            </a:r>
          </a:p>
          <a:p>
            <a:r>
              <a:rPr lang="en-US" dirty="0"/>
              <a:t>We live up to GDPR and Danish data regulation</a:t>
            </a:r>
            <a:endParaRPr lang="en-DK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645CDF-2245-64DD-147F-D82C288B481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0217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4C60B3-3652-185E-0371-37EF96E34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Contact</a:t>
            </a:r>
            <a:endParaRPr lang="en-DK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4B3768-AF18-CB53-5F96-00E23A8CE7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You have ideas, or you spot an error – please reach out !!</a:t>
            </a:r>
          </a:p>
          <a:p>
            <a:endParaRPr lang="en-US" dirty="0"/>
          </a:p>
          <a:p>
            <a:r>
              <a:rPr lang="en-US" dirty="0"/>
              <a:t>helpdesk@eco.cept.org</a:t>
            </a:r>
          </a:p>
          <a:p>
            <a:endParaRPr lang="en-US" dirty="0"/>
          </a:p>
          <a:p>
            <a:r>
              <a:rPr lang="en-US" dirty="0"/>
              <a:t>kenneth.karlsson@eco.cept.org</a:t>
            </a:r>
          </a:p>
          <a:p>
            <a:endParaRPr lang="en-DK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03F9B5-29E2-4401-FFC7-33F9E2095E3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996531"/>
      </p:ext>
    </p:extLst>
  </p:cSld>
  <p:clrMapOvr>
    <a:masterClrMapping/>
  </p:clrMapOvr>
</p:sld>
</file>

<file path=ppt/theme/theme1.xml><?xml version="1.0" encoding="utf-8"?>
<a:theme xmlns:a="http://schemas.openxmlformats.org/drawingml/2006/main" name="ECO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ECO Presentation 16-9 format.potx" id="{D54FCB88-0D06-4DB7-910D-82B7C0DF1AFA}" vid="{54A25B4C-0261-4AD7-A923-D636C5B8138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C7397DE0C802142AFB0136569611215" ma:contentTypeVersion="18" ma:contentTypeDescription="Create a new document." ma:contentTypeScope="" ma:versionID="6fdac4e22edc6eb482bba888a81e4aae">
  <xsd:schema xmlns:xsd="http://www.w3.org/2001/XMLSchema" xmlns:xs="http://www.w3.org/2001/XMLSchema" xmlns:p="http://schemas.microsoft.com/office/2006/metadata/properties" xmlns:ns2="d4255d4f-b660-4ca3-ba49-4e7bf63d41a1" xmlns:ns3="e6f3b174-eae9-4ca3-82a7-08b50218f9e5" targetNamespace="http://schemas.microsoft.com/office/2006/metadata/properties" ma:root="true" ma:fieldsID="2ab8589f186a8ac903c7f0546c7581de" ns2:_="" ns3:_="">
    <xsd:import namespace="d4255d4f-b660-4ca3-ba49-4e7bf63d41a1"/>
    <xsd:import namespace="e6f3b174-eae9-4ca3-82a7-08b50218f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255d4f-b660-4ca3-ba49-4e7bf63d41a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d35b376-a3a2-426a-9fc5-6d8960fb2b6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f3b174-eae9-4ca3-82a7-08b50218f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e8def56-cc85-4e09-aeec-70063ba282e5}" ma:internalName="TaxCatchAll" ma:showField="CatchAllData" ma:web="e6f3b174-eae9-4ca3-82a7-08b50218f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6f3b174-eae9-4ca3-82a7-08b50218f9e5" xsi:nil="true"/>
    <lcf76f155ced4ddcb4097134ff3c332f xmlns="d4255d4f-b660-4ca3-ba49-4e7bf63d41a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F4A43DA-C29E-49EE-B3BB-8BC113F2D2D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4255d4f-b660-4ca3-ba49-4e7bf63d41a1"/>
    <ds:schemaRef ds:uri="e6f3b174-eae9-4ca3-82a7-08b50218f9e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B98280E-861E-4FA7-9AC9-9E4C6CE805B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96D6947-072A-4887-A369-FC40DD41CB3A}">
  <ds:schemaRefs>
    <ds:schemaRef ds:uri="http://schemas.microsoft.com/office/2006/metadata/properties"/>
    <ds:schemaRef ds:uri="http://schemas.microsoft.com/office/infopath/2007/PartnerControls"/>
    <ds:schemaRef ds:uri="e6f3b174-eae9-4ca3-82a7-08b50218f9e5"/>
    <ds:schemaRef ds:uri="d4255d4f-b660-4ca3-ba49-4e7bf63d41a1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ECO Presentation 16-9 format</Template>
  <TotalTime>6092</TotalTime>
  <Words>342</Words>
  <Application>Microsoft Office PowerPoint</Application>
  <PresentationFormat>On-screen Show (16:9)</PresentationFormat>
  <Paragraphs>84</Paragraphs>
  <Slides>10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ADLaM Display</vt:lpstr>
      <vt:lpstr>Arial</vt:lpstr>
      <vt:lpstr>Calibri</vt:lpstr>
      <vt:lpstr>Wingdings</vt:lpstr>
      <vt:lpstr>ECO template</vt:lpstr>
      <vt:lpstr>PowerPoint Presentation</vt:lpstr>
      <vt:lpstr>Who am i</vt:lpstr>
      <vt:lpstr>Services we offer</vt:lpstr>
      <vt:lpstr>WIKI</vt:lpstr>
      <vt:lpstr>Navigating CEPT portal</vt:lpstr>
      <vt:lpstr>Navigating MeetingHub</vt:lpstr>
      <vt:lpstr>Social Media</vt:lpstr>
      <vt:lpstr>Security / GDPR</vt:lpstr>
      <vt:lpstr>Contact</vt:lpstr>
      <vt:lpstr>Thanks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Kenneth Karlsson</dc:creator>
  <cp:lastModifiedBy>Kenneth Karlsson</cp:lastModifiedBy>
  <cp:revision>2</cp:revision>
  <dcterms:created xsi:type="dcterms:W3CDTF">2025-03-14T13:26:16Z</dcterms:created>
  <dcterms:modified xsi:type="dcterms:W3CDTF">2025-04-03T07:04:11Z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0x0101008C7397DE0C802142AFB0136569611215</vt:lpwstr>
  </property>
</Properties>
</file>